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9963fc280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9963fc280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9963fc28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9963fc28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9963fc280_0_7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9963fc280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963fc280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963fc280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9963fc280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9963fc280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9963fc280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9963fc280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9963fc280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9963fc280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9963fc280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9963fc280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9963fc280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9963fc280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9963fc280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9963fc280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963fc280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963fc280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9963fc280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9963fc280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9963fc280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9963fc280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9963fc280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9963fc280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9963fc280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9963fc280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9963fc280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9963fc280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9963fc280_0_8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9963fc280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GB"/>
              <a:t>Presentation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GB"/>
              <a:t>Chores App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we have </a:t>
            </a:r>
            <a:endParaRPr/>
          </a:p>
        </p:txBody>
      </p:sp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222" name="Google Shape;222;p23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09.05.XX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24" name="Google Shape;224;p23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225" name="Google Shape;225;p23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6" name="Google Shape;226;p23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3"/>
          <p:cNvSpPr txBox="1"/>
          <p:nvPr>
            <p:ph idx="4294967295" type="body"/>
          </p:nvPr>
        </p:nvSpPr>
        <p:spPr>
          <a:xfrm>
            <a:off x="318375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Lorem ipsum dolor sit amet, consectetur adipiscing elit</a:t>
            </a:r>
            <a:endParaRPr sz="1600"/>
          </a:p>
        </p:txBody>
      </p:sp>
      <p:sp>
        <p:nvSpPr>
          <p:cNvPr descr="Background pointer shape in timeline graphic" id="228" name="Google Shape;228;p23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09.17.XX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30" name="Google Shape;230;p23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231" name="Google Shape;231;p23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2" name="Google Shape;232;p23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3"/>
          <p:cNvSpPr txBox="1"/>
          <p:nvPr>
            <p:ph idx="4294967295" type="body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Lorem ipsum dolor sit amet, consectetur adipiscing elit</a:t>
            </a:r>
            <a:endParaRPr sz="1600"/>
          </a:p>
        </p:txBody>
      </p:sp>
      <p:sp>
        <p:nvSpPr>
          <p:cNvPr descr="Background pointer shape in timeline graphic" id="234" name="Google Shape;234;p23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10.13.XX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36" name="Google Shape;236;p23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237" name="Google Shape;237;p23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8" name="Google Shape;238;p23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3"/>
          <p:cNvSpPr txBox="1"/>
          <p:nvPr>
            <p:ph idx="4294967295" type="body"/>
          </p:nvPr>
        </p:nvSpPr>
        <p:spPr>
          <a:xfrm>
            <a:off x="3304094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Lorem ipsum dolor sit amet, consectetur adipiscing elit</a:t>
            </a:r>
            <a:endParaRPr sz="1600"/>
          </a:p>
        </p:txBody>
      </p:sp>
      <p:sp>
        <p:nvSpPr>
          <p:cNvPr descr="Background pointer shape in timeline graphic" id="240" name="Google Shape;240;p23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10.20.XX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42" name="Google Shape;242;p23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43" name="Google Shape;243;p23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4" name="Google Shape;244;p23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3"/>
          <p:cNvSpPr txBox="1"/>
          <p:nvPr>
            <p:ph idx="4294967295" type="body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Lorem ipsum dolor sit amet, consectetur adipiscing elit</a:t>
            </a:r>
            <a:endParaRPr sz="1600"/>
          </a:p>
        </p:txBody>
      </p:sp>
      <p:sp>
        <p:nvSpPr>
          <p:cNvPr descr="Background pointer shape in timeline graphic" id="246" name="Google Shape;246;p23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11.01.XX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48" name="Google Shape;248;p23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249" name="Google Shape;249;p23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0" name="Google Shape;250;p23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3"/>
          <p:cNvSpPr txBox="1"/>
          <p:nvPr>
            <p:ph idx="4294967295" type="body"/>
          </p:nvPr>
        </p:nvSpPr>
        <p:spPr>
          <a:xfrm>
            <a:off x="6685979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Lorem ipsum dolor sit amet, consectetur adipiscing elit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</a:t>
            </a:r>
            <a:endParaRPr/>
          </a:p>
        </p:txBody>
      </p:sp>
      <p:sp>
        <p:nvSpPr>
          <p:cNvPr id="257" name="Google Shape;257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575" y="2742350"/>
            <a:ext cx="2591523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275" y="1188113"/>
            <a:ext cx="66675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will be employer-competitive if you are able to: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Configure linting and continuous integration with Travis CI.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Explain and implement unit tests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Design, build and deploy a full-stack web application to Heroku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Demo</a:t>
            </a:r>
            <a:endParaRPr/>
          </a:p>
        </p:txBody>
      </p:sp>
      <p:sp>
        <p:nvSpPr>
          <p:cNvPr id="271" name="Google Shape;271;p26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https://rocky-refuge-93631.herokuapp.com/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Team</a:t>
            </a:r>
            <a:endParaRPr/>
          </a:p>
        </p:txBody>
      </p:sp>
      <p:sp>
        <p:nvSpPr>
          <p:cNvPr id="277" name="Google Shape;277;p27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JC</a:t>
            </a:r>
            <a:endParaRPr/>
          </a:p>
        </p:txBody>
      </p:sp>
      <p:sp>
        <p:nvSpPr>
          <p:cNvPr id="283" name="Google Shape;283;p2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Luis</a:t>
            </a:r>
            <a:endParaRPr/>
          </a:p>
        </p:txBody>
      </p:sp>
      <p:sp>
        <p:nvSpPr>
          <p:cNvPr id="289" name="Google Shape;289;p2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7777" y="1657200"/>
            <a:ext cx="4086300" cy="18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Raquel</a:t>
            </a:r>
            <a:endParaRPr/>
          </a:p>
        </p:txBody>
      </p:sp>
      <p:sp>
        <p:nvSpPr>
          <p:cNvPr id="296" name="Google Shape;296;p3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1325" y="1505863"/>
            <a:ext cx="4249775" cy="213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Thank you </a:t>
            </a:r>
            <a:endParaRPr/>
          </a:p>
        </p:txBody>
      </p:sp>
      <p:sp>
        <p:nvSpPr>
          <p:cNvPr id="303" name="Google Shape;303;p31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5575" y="1184225"/>
            <a:ext cx="3742800" cy="261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311725" y="500925"/>
            <a:ext cx="4004700" cy="3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 an application that  give contol to create a chore list to keep track of responsibilities  to provide some relief from doing all the work around the house and also teaches responsibility with rewards or  penalties.</a:t>
            </a:r>
            <a:endParaRPr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We wanted to create an app that will help you manage people and responsabilities.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65500" y="794700"/>
            <a:ext cx="37065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Organization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Control chores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Reward or punishment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325" y="894875"/>
            <a:ext cx="3866952" cy="313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65500" y="532400"/>
            <a:ext cx="3706500" cy="3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Who is your audience?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Anyone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What is the problem that our product will address?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Manager chores in home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Provides 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Organization system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3495475"/>
            <a:ext cx="75057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850" y="111850"/>
            <a:ext cx="3241100" cy="4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Minimum Viable Product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25" y="2119501"/>
            <a:ext cx="6964451" cy="16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Vision: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Manage anyone from cellphone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23056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175" y="2571750"/>
            <a:ext cx="2936267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/>
        </p:nvSpPr>
        <p:spPr>
          <a:xfrm>
            <a:off x="4168800" y="539850"/>
            <a:ext cx="4843800" cy="3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Minimum Viable Product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Vision: 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History 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User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0"/>
          <p:cNvSpPr txBox="1"/>
          <p:nvPr>
            <p:ph idx="4294967295" type="body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Expand audience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As a &lt; type of user &gt;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Who are we building this for?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As any User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20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Day activitis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>
                <a:solidFill>
                  <a:srgbClr val="000000"/>
                </a:solidFill>
              </a:rPr>
              <a:t>AS A &lt; some goal&gt;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>
                <a:solidFill>
                  <a:srgbClr val="000000"/>
                </a:solidFill>
              </a:rPr>
              <a:t>I want to manage chores at home </a:t>
            </a:r>
            <a:endParaRPr sz="1600"/>
          </a:p>
        </p:txBody>
      </p:sp>
      <p:sp>
        <p:nvSpPr>
          <p:cNvPr id="179" name="Google Shape;179;p20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0"/>
          <p:cNvSpPr txBox="1"/>
          <p:nvPr>
            <p:ph idx="4294967295" type="body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Solucion 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As a  &lt;benefit&gt;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Why do they want to achieve this?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Use a Chore board 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852209" y="31024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902459" y="31526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902459" y="31526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1033259" y="32834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834000" y="41936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1130192" y="34559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3039926" y="315265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3090176" y="320290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3090176" y="320290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3220976" y="333370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3022472" y="424394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3323924" y="350617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9" name="Google Shape;199;p21"/>
          <p:cNvGrpSpPr/>
          <p:nvPr/>
        </p:nvGrpSpPr>
        <p:grpSpPr>
          <a:xfrm>
            <a:off x="4914425" y="3202900"/>
            <a:ext cx="1018200" cy="1018200"/>
            <a:chOff x="1359550" y="3154500"/>
            <a:chExt cx="1018200" cy="1018200"/>
          </a:xfrm>
        </p:grpSpPr>
        <p:sp>
          <p:nvSpPr>
            <p:cNvPr id="200" name="Google Shape;200;p2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21"/>
          <p:cNvSpPr txBox="1"/>
          <p:nvPr/>
        </p:nvSpPr>
        <p:spPr>
          <a:xfrm>
            <a:off x="4892900" y="42941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5189092" y="35564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7000525" y="32029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7060825" y="32531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7050775" y="32531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7181575" y="33839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6980637" y="42941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7276829" y="35564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90%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